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3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12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6" r:id="rId112"/>
    <p:sldId id="367" r:id="rId1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910" autoAdjust="0"/>
  </p:normalViewPr>
  <p:slideViewPr>
    <p:cSldViewPr snapToGrid="0">
      <p:cViewPr varScale="1">
        <p:scale>
          <a:sx n="62" d="100"/>
          <a:sy n="62" d="100"/>
        </p:scale>
        <p:origin x="2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F0558-DF42-4260-B338-BAFE241637F9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87FCE-1F1A-4AB0-94E3-857643EE0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7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b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마음대로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만들어서 합치고 막 그런 식으로 작업을 하게 되면 개발 과정이 매우 복잡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누가 뭐 했는지 추적 같은 것도 되게 어렵습니다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깃을 이용해서 이제 개발자 여러 명이서 이렇게 작업을 할 때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깃 플로우부터 시작해서 깃 플로우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트렁크베이스드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등 여러 가지 전략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5.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깃 플로우 전략은 크게 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5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개의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운영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6.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지금부터 이제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던공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앤 파이터 엠이라는 게임 개발 팀장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7.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팀을 리드하는 건 처음이라 주먹구구식으로 이제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0.9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버전까지 코딩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8. 1.0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버전부터는요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인제 신기능도 추가할 게 되게 많고 그래 가지고 좀 제대로 개발을 진행해 보고 싶음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9.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지금까지 짜던 걸 메인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브랜치에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보관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0.9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버전 코드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10.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신기능을 만들고 싶은데 자 여기다가 직접 이렇게 만들 거예요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?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절대 안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되구요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신입개발자들이 여기다가 무슨 짓을 할지 모르기 때문에 여기다가 직접 이렇게 개발하는 건 좀 위험하구요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11.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기존 코드를 이렇게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브랜치로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복제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12. develop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신기능을 추가할 예정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13.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기존 원본 코드는 안 건드려도 되니까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안정적으로 개발할 수 있겠죠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14.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디벨롭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브랜치에다가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직접 막 코드를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푸쉬해버리면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또 같은 참사가 일어날 수 있기 때문에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15.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새로운 아이디어 또는 각자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feature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개발해 본 다음에 이게 잘 된다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그러면은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인제 다시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디벨롭에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합치고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(merge)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16.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예를 들어 길드 기능이 필요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17. feature/guild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만들어서 여기다가 작업한 다음에 코드가 잘 된다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그러면 이제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디벨롭에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합치고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18.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친구 기능이 필요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19. feature/friends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만들어서 여기다가 만들어보고 그 다음에 잘 되면 합치고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20.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코드가 이제 어느 정도 완성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21.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출시하고 싶다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-&gt;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메인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브랜치에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이렇게 바로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합쳐요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?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22.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불안하기 때문에 임시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release –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테스트 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or QA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진행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23.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고칠 게 있으면 고치고 완성이 된 것 같다 그러면 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main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브랜치에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합치면 됨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24. main –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유저 배포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25.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완성이 돼서 출시를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한다기보다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데드라인이 다 돼 출시하는 경우들이 많지만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26. release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브랜치를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이용하면 출시하기 전에 마지막 테스트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27. develop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브랜치도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개발이 진행이 되어야 되기 때문에 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release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에서 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merge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28.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성공적으로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1.0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버전을 출시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29.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유저들이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1.0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버전에서 갑자기 버그를 발견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30.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골드 무한복사 이런 것들이 가능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31. hotfix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–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즉시 수정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긴급 상황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32.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수정 후 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main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에 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merge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33.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합친 내용을 다시 배포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34.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끝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!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35.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이걸 적용하면 조금 더 안정적으로 개발과 출시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36. CI/CD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에 적합하지 않음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37.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그냥 똑같이 따라할 생각하지 마시구요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여러분들이 상황에 맞게 변형해서 쓰거나 뭐 그러시면 될 것 같습니다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38.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예를 들어 릴리즈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필요 없으면 안 쓰면 됨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39.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그에 대한 합당한 이유 근거를 댈 수 있음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40.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간단한 전략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41.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예를 들어서 이제 트렁크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베이스드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디벨롭먼트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42.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소스 코드를 쪼개 놓는 게 아니라 그냥 메인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하나만 운영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43.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새로운 기능이 필요하다 버그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픽스가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필요하다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44.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그때마다 메인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브랜치에서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hotfix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브랜치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만들어서 코드를 짠 다음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merge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45.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바로바로 배포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46. </a:t>
            </a:r>
            <a:r>
              <a:rPr lang="en-US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github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flow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전략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비슷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47.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이런 전략들의 장점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소스 코드를 여러 개를 관리할 필요가 없는 거예요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48.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단점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많은 테스트가 필요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49.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테스트를 </a:t>
            </a:r>
            <a:r>
              <a:rPr lang="ko-KR" altLang="ko-KR" sz="1800" dirty="0" err="1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자동화한다든지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배포를 자동화 하는 시스템</a:t>
            </a:r>
          </a:p>
          <a:p>
            <a:pPr>
              <a:spcAft>
                <a:spcPts val="1200"/>
              </a:spcAft>
            </a:pP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50.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프로젝트가 좀 많이 안정화되어 있는 경우 사용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1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87FCE-1F1A-4AB0-94E3-857643EE08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47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082DE-1E5C-EAC7-8DF9-B0DFE2A76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D2F00C-212D-CF30-84F8-F100B6620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ECB67E-59EB-791D-AF18-4847A6E8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DC924-E5EE-5C70-CF24-4BA7B3A6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699F7-758F-32B9-4D42-204DF4BA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232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FB6B9-8A18-78F3-0C15-629C0C1E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477EBA-CA07-18A1-4834-60AC00F57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4BCC3-2479-4203-D8DF-BD2076B0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33E3A1-58A0-4D19-2272-D51A7E50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8EDBA-6375-6118-8F40-C1E0A281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3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17FE4-1F1F-47FB-479C-BE2C5795F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249D1B-2B7D-2A83-85EF-BAF033DEE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D9DFD-EE16-05BE-FF23-6DA78BF4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2F7383-2D08-0F99-4656-05985CE3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3941E-1894-65B3-8B2A-2A91B8DB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08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ABD0D-79F9-414B-2C7E-50855704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F4194-ED3D-67F2-38F7-15B42F6D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28FCF-B7DD-047F-F5EC-1C69A690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80CE9-2571-6195-6172-24965359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F1543-3225-3C35-500A-7AE76740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9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FA386-029B-0737-68D8-5CF85182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0A3825-D32C-1C58-CD1B-48A8710BC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ABAE3-988E-B849-EE76-33DBE66A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763DAC-6FCD-1C57-33CD-07814A4E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69848-CA27-9346-6581-498A60D8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1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013CB-69FF-AA7B-2BC5-BC67DD28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43DFD-9521-9372-E5EF-1038C7C54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5213F9-5A43-4978-7BC2-1F732331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5C185-6F79-853D-8A20-693E187E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A9AA73-FD3A-2AB1-1620-E4AC4B00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BF832B-DBBD-E5E2-0146-D0EC3D94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1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2E654-5190-EDBE-2425-C5FCC54A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00918-7002-706A-7231-39A2C25B6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6B0956-D3B9-DB60-B5EB-B84AD899C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C92F9A-54D2-91BD-C361-F27490E06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135730-7744-B8D9-B50C-9CA98082D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836D2F-DEAA-CBE5-6ACA-19B148A9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BA9867-2810-17F7-4AA4-429EE716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D5C88B-7071-8032-B14A-04AEC2CB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4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1B53A-D42D-90F0-6460-38089297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F8C8EF-1281-9CF8-F1C7-9CF79C26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0DAAD9-CA6C-6E4D-88D2-E094F24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2C2973-1369-3E66-103F-C01E1D79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20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534373-FC30-115C-7CAE-76F576C7C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6BC4C7-1869-E823-7382-A1100868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D0CEAB-98EA-0C11-A6AD-613CB866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7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C696C-CE7E-55E2-FAB4-0E52656E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F6790-093A-5BD9-8C20-816572253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ED6712-3AFE-6977-CF78-33A2ACF85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A14B58-BCF0-0054-C88F-89D9D052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B3B062-DBB4-0EC2-C6B4-98D7674D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AE551C-7F82-2711-189B-C7B0551E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9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4CC76-EF85-AA05-FD28-515A82D33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050A59-B10A-ABA5-1FC1-F6136B3D2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760720-1344-25F1-52C4-607B0F954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F12AF2-AA2F-BCAA-EACB-A61C4499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751C71-289B-C536-5634-6EDAB3D4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E825EF-1FD3-DEAE-F5AF-CEA447A4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86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98BFC-D95F-FB56-D20C-4DDF2D37D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EF0F41-6DAC-07F6-0663-6AD3873F6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8172B-630A-E4B1-1529-9DE462B60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B9365-80E5-4120-A013-ACD68390646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10DDC-86CA-9BF1-DD80-39AB702CB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FCB6B-7C5F-0350-FFFF-B9476A1E3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AAC4CF-7AEC-4471-B48F-E9ADC587C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17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C4154757-D993-51B0-93DF-6B515014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24" y="426185"/>
            <a:ext cx="2320020" cy="9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AEA0C2-0273-F50B-06A1-256127218818}"/>
              </a:ext>
            </a:extLst>
          </p:cNvPr>
          <p:cNvSpPr txBox="1"/>
          <p:nvPr/>
        </p:nvSpPr>
        <p:spPr>
          <a:xfrm>
            <a:off x="3754654" y="2522482"/>
            <a:ext cx="4682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/>
              <a:t>git </a:t>
            </a:r>
            <a:r>
              <a:rPr lang="ko-KR" altLang="en-US" sz="6000" dirty="0"/>
              <a:t>과 </a:t>
            </a:r>
            <a:r>
              <a:rPr lang="en-US" altLang="ko-KR" sz="6000" dirty="0" err="1"/>
              <a:t>github</a:t>
            </a:r>
            <a:endParaRPr lang="ko-KR" alt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8BA90-40B8-3AFD-C595-92DCFEEF2915}"/>
              </a:ext>
            </a:extLst>
          </p:cNvPr>
          <p:cNvSpPr txBox="1"/>
          <p:nvPr/>
        </p:nvSpPr>
        <p:spPr>
          <a:xfrm>
            <a:off x="9387991" y="507879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김대현</a:t>
            </a:r>
          </a:p>
        </p:txBody>
      </p:sp>
    </p:spTree>
    <p:extLst>
      <p:ext uri="{BB962C8B-B14F-4D97-AF65-F5344CB8AC3E}">
        <p14:creationId xmlns:p14="http://schemas.microsoft.com/office/powerpoint/2010/main" val="3510200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069B20B-DED9-5937-0BF9-C42CB6AC3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301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771B3A5-FBA1-1AD1-7185-422B5B940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803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폰트이(가) 표시된 사진&#10;&#10;자동 생성된 설명">
            <a:extLst>
              <a:ext uri="{FF2B5EF4-FFF2-40B4-BE49-F238E27FC236}">
                <a16:creationId xmlns:a16="http://schemas.microsoft.com/office/drawing/2014/main" id="{098AC667-BF18-F0B0-493F-3E4848C22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9219" cy="68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9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폰트이(가) 표시된 사진&#10;&#10;자동 생성된 설명">
            <a:extLst>
              <a:ext uri="{FF2B5EF4-FFF2-40B4-BE49-F238E27FC236}">
                <a16:creationId xmlns:a16="http://schemas.microsoft.com/office/drawing/2014/main" id="{95FF2958-C416-160C-27E0-1222F740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96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A9A9470-FF6F-29BD-9266-B9951560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" y="41866"/>
            <a:ext cx="11972260" cy="67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614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C256988F-4664-43B5-F049-EEFB6EFB4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551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189E358-6792-27CF-C492-0EBC52B10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879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웹 페이지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D175F8D-8FDC-A250-1C87-026E4F374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200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492A0CC9-6B16-4EDC-0DCB-ACA4C3807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88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3CB77E38-E450-A37C-0B5E-50C7B5F04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9" y="47846"/>
            <a:ext cx="11982893" cy="674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03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71BF72F7-6344-02B7-A6DC-24B0D9B43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76D7D57-52E1-58FA-DC10-FA35BD0CA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67953" cy="67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457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42CB1DF-9466-1C43-D97D-B85361659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528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3795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71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8DDB57FC-A77A-74C5-822C-B218B8E52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8586" cy="67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4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CA58469-C582-B899-5299-8ACD503A8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6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E0E85B4D-3A5F-FBED-BA29-ADFA66478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8586" cy="67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4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4E3183D4-52F6-74D1-C20B-1CB0503E2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7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D933B12-E5B0-D6A7-FDD5-881360A02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1E4D49D-24E5-D43C-2811-4549A396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8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FE51019-7F45-7A38-4CDE-466D33B20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484" cy="6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62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CACB6692-8464-CFC6-564F-BCA853132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">
            <a:extLst>
              <a:ext uri="{FF2B5EF4-FFF2-40B4-BE49-F238E27FC236}">
                <a16:creationId xmlns:a16="http://schemas.microsoft.com/office/drawing/2014/main" id="{41D04976-EA36-D207-775E-A8D7C6F10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48565" cy="67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68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5522E83-098E-7D55-F5C5-4351BA580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6688" cy="67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1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C499963-4C06-992D-1AC7-82CF0FC2E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5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D72646AC-A8CC-47F8-8220-7D1DA24E6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27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3099E715-96B6-ADC6-0C0B-CF2972B39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9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3E62CC92-D559-D140-19BA-A4672361B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74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0DF95B9-8D01-B1B6-4979-37FC5A2BC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13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C1D6CFB-64DB-03BB-BBD0-51F82D583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8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2A65185-E9DD-AFB1-01B6-B4983B528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57321" cy="67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87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F9E5A99-8B33-479B-98F6-968A49168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97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0C81EBC-57EE-B4A2-FCF3-E4DE72B0A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71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35C579C-F791-42BA-E980-056E08C4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4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76EDCA2-9FAE-504F-41E4-7893D345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2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B3A2F43-21CE-39C4-BE09-319745540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4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11F3401-2A31-DD92-0554-A4B0B0DE6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34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7DFB3E56-F560-A8A8-C8FD-054F8350D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10A26C1-66BA-8BEF-7059-05E5E8EC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08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9E4AEAD8-141D-1EAF-98A0-D81F56505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2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텍스트, 신발류, 사람이(가) 표시된 사진&#10;&#10;자동 생성된 설명">
            <a:extLst>
              <a:ext uri="{FF2B5EF4-FFF2-40B4-BE49-F238E27FC236}">
                <a16:creationId xmlns:a16="http://schemas.microsoft.com/office/drawing/2014/main" id="{2DDA27F2-E146-F463-58A5-63611CF8E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40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ABF8E33-C09C-C35C-7BD1-AA8A4360E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67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99EB5E5-D433-449A-8CC4-A5C19E82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40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B8778D2C-5B6F-30C4-4F22-5A529EAD8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8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F692357-5592-43A1-EBA5-BC5F6485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2" y="101674"/>
            <a:ext cx="12011247" cy="67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44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스크린샷이(가) 표시된 사진&#10;&#10;자동 생성된 설명">
            <a:extLst>
              <a:ext uri="{FF2B5EF4-FFF2-40B4-BE49-F238E27FC236}">
                <a16:creationId xmlns:a16="http://schemas.microsoft.com/office/drawing/2014/main" id="{BEF573F2-261C-7C6C-11B0-B10D357A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8586" cy="67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53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69EDC963-6F03-A4F2-A626-9DBC720E9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50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4FE81959-8638-799D-82F8-BED6029B8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05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3E9D44A-0619-A363-4AC6-54B4562C0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6688" cy="67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67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폰트, 웹 페이지이(가) 표시된 사진&#10;&#10;자동 생성된 설명">
            <a:extLst>
              <a:ext uri="{FF2B5EF4-FFF2-40B4-BE49-F238E27FC236}">
                <a16:creationId xmlns:a16="http://schemas.microsoft.com/office/drawing/2014/main" id="{DAD07AC3-840D-C5D8-23E6-CAA275EA0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8586" cy="67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16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727A6BC-C3B0-DC7A-4245-69391964A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9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폰트, 웹 페이지이(가) 표시된 사진&#10;&#10;자동 생성된 설명">
            <a:extLst>
              <a:ext uri="{FF2B5EF4-FFF2-40B4-BE49-F238E27FC236}">
                <a16:creationId xmlns:a16="http://schemas.microsoft.com/office/drawing/2014/main" id="{5A013EFF-8B6D-5577-20A2-66A0BB422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9219" cy="68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8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829C95B3-4DC2-2F0E-4FE7-B64CB21B0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86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B616126B-9B50-6F2B-FFE5-A2C92220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8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76A5CA1-42CF-382C-F076-53A3A6B4F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3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명함, 스크린샷이(가) 표시된 사진&#10;&#10;자동 생성된 설명">
            <a:extLst>
              <a:ext uri="{FF2B5EF4-FFF2-40B4-BE49-F238E27FC236}">
                <a16:creationId xmlns:a16="http://schemas.microsoft.com/office/drawing/2014/main" id="{29B2A87F-2AC7-2434-F734-A28613A6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6056" cy="67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6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CFFF86FE-D467-510C-E94E-7D9D6218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67953" cy="67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15500CE-E582-ED26-62AF-22F2557B8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28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FFEC73C4-BA69-BCE7-2EE4-B858AD08D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484" cy="6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3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C2E77658-4866-5149-5CFD-3F8B58853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72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8B726314-0800-C671-2267-673E7EF71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2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5EFAECB-0BAA-E7ED-CE27-D5B14BE1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31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스크린샷이(가) 표시된 사진&#10;&#10;자동 생성된 설명">
            <a:extLst>
              <a:ext uri="{FF2B5EF4-FFF2-40B4-BE49-F238E27FC236}">
                <a16:creationId xmlns:a16="http://schemas.microsoft.com/office/drawing/2014/main" id="{1305710E-D9E4-576F-30A2-4B031261E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25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4B6ED4D-F9BA-1EF3-919F-345E1A8C8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82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FE82064-A766-7E91-AE1B-FA15D865B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7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폰트, 웹 페이지이(가) 표시된 사진&#10;&#10;자동 생성된 설명">
            <a:extLst>
              <a:ext uri="{FF2B5EF4-FFF2-40B4-BE49-F238E27FC236}">
                <a16:creationId xmlns:a16="http://schemas.microsoft.com/office/drawing/2014/main" id="{70A92272-53E7-64E7-2FC7-8BCC01B0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7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만화 영화이(가) 표시된 사진&#10;&#10;자동 생성된 설명">
            <a:extLst>
              <a:ext uri="{FF2B5EF4-FFF2-40B4-BE49-F238E27FC236}">
                <a16:creationId xmlns:a16="http://schemas.microsoft.com/office/drawing/2014/main" id="{A46690AD-DF10-162B-FFA9-D0CA1482D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404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88590AFC-6F45-124F-CCFF-D21B63DCB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08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번호, 웹 페이지이(가) 표시된 사진&#10;&#10;자동 생성된 설명">
            <a:extLst>
              <a:ext uri="{FF2B5EF4-FFF2-40B4-BE49-F238E27FC236}">
                <a16:creationId xmlns:a16="http://schemas.microsoft.com/office/drawing/2014/main" id="{4D4C52FD-8D63-B017-3CBD-9D92E7458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8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3982B01D-6C5A-F0DF-59F1-0D34CF94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0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7998CC64-494B-C71E-0465-77178C1B0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3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2C3ED72B-91A5-0681-A6E3-EFE9D1395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18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웹 페이지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B03A20E-838B-A430-5EA9-A61BACC7D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1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6C0E41AD-AFF9-452A-5A08-D790901C9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폰트, 스크린샷이(가) 표시된 사진&#10;&#10;자동 생성된 설명">
            <a:extLst>
              <a:ext uri="{FF2B5EF4-FFF2-40B4-BE49-F238E27FC236}">
                <a16:creationId xmlns:a16="http://schemas.microsoft.com/office/drawing/2014/main" id="{5B923C8F-BEA4-2674-2E4B-FF2C95E4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232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3AA2715-E75C-0B9B-EFEC-A55BC35F4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1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8C7B5A0-D654-7A9A-0E79-0A9999D8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3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08FE471-9EA5-4781-CBEF-0493216C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9684" cy="67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2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C799C93D-474C-F0AA-4C64-E3122FF20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71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4B9D5D00-9901-909F-92F1-D12C68A1E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677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928461-5AA3-D64E-3490-AEADE0F4E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67953" cy="67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912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A4079EBF-4330-07FA-637C-CC4EE2909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6" y="59808"/>
            <a:ext cx="12085674" cy="67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26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D4AAE0C-2B21-BE3B-BB7D-61171BD3A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4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E26B2A6C-E3CA-E481-2AA7-E390E42A1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9219" cy="68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5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71F63CE-449A-C98C-F3F2-B096F87A1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6688" cy="67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3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5AAE032-81DF-7B61-02BA-7F0A5F84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484" cy="6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5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21BC800-D832-3AA6-27AE-783B883A0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15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A2FAC2C3-358E-05AC-9A0B-CBACF01A3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9219" cy="68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871DE142-59A5-FB53-92C5-04853BE0D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폰트이(가) 표시된 사진&#10;&#10;자동 생성된 설명">
            <a:extLst>
              <a:ext uri="{FF2B5EF4-FFF2-40B4-BE49-F238E27FC236}">
                <a16:creationId xmlns:a16="http://schemas.microsoft.com/office/drawing/2014/main" id="{D4B106FD-D437-58EA-38E6-4D3A7F5A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709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426245A-F573-FCE9-5F72-B3AA49BA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27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ABD2051-D7B9-C386-B0E5-7A534EF3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0782" cy="67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040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2AE53FC5-039F-CBED-BE35-45B0E8B58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484" cy="6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953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E4AD48F6-6C4A-9404-2163-CD337046F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0782" cy="67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57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56EEA773-3F57-BB70-CA4B-48A69A357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89219" cy="68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52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7A91284-0E26-D36C-0BF2-79BD4928A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061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CECCE9C-7D23-0546-BE8E-E8C7B30E2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283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987F9052-125E-40F6-E073-0F0739956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813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DB8568DB-0FC8-D0F8-09D9-62C9BFAE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7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인간의 얼굴, 온라인 광고이(가) 표시된 사진&#10;&#10;자동 생성된 설명">
            <a:extLst>
              <a:ext uri="{FF2B5EF4-FFF2-40B4-BE49-F238E27FC236}">
                <a16:creationId xmlns:a16="http://schemas.microsoft.com/office/drawing/2014/main" id="{E412D129-C478-1503-925F-0336ABF03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" y="41866"/>
            <a:ext cx="12004158" cy="675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143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DFDA33A7-A61B-B2E9-46B4-40959814D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25424" cy="676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86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8D384BF-1DBC-3A54-63B9-8C59762D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220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웹 페이지, 번호이(가) 표시된 사진&#10;&#10;자동 생성된 설명">
            <a:extLst>
              <a:ext uri="{FF2B5EF4-FFF2-40B4-BE49-F238E27FC236}">
                <a16:creationId xmlns:a16="http://schemas.microsoft.com/office/drawing/2014/main" id="{FED91201-843D-3C1D-4977-036BA26A6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20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FDC5F3DF-A6AF-8213-CAA8-47831E6FF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82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BC7578D-CBF4-A644-94F7-6A9D2146C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489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50B92B1-2687-42E9-398C-2943B1217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99851" cy="68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958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22DD648-96B9-F9BF-D60E-05392685E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814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73CC752C-165F-B9F1-FBFA-3BA3BA705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484" cy="6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406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E38452-67C5-5126-1F37-3802047CA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277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D466EA4-BEA5-06B3-F675-29A6CFF99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57321" cy="67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2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549</Words>
  <Application>Microsoft Office PowerPoint</Application>
  <PresentationFormat>와이드스크린</PresentationFormat>
  <Paragraphs>53</Paragraphs>
  <Slides>112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16" baseType="lpstr"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9022</dc:creator>
  <cp:lastModifiedBy>9022</cp:lastModifiedBy>
  <cp:revision>2</cp:revision>
  <dcterms:created xsi:type="dcterms:W3CDTF">2024-06-09T16:19:28Z</dcterms:created>
  <dcterms:modified xsi:type="dcterms:W3CDTF">2024-06-10T21:09:13Z</dcterms:modified>
</cp:coreProperties>
</file>